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28"/>
  </p:notesMasterIdLst>
  <p:handoutMasterIdLst>
    <p:handoutMasterId r:id="rId129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268" r:id="rId1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Appendix C Example Viewpoints" id="{48AB53A4-6999-434F-B2E4-ADF7315BCD76}">
          <p14:sldIdLst>
            <p14:sldId id="390"/>
          </p14:sldIdLst>
        </p14:section>
        <p14:section name="Appendix C Example Viewpoints" id="{4FADE34D-9C4E-4634-80D0-365B88CC0973}">
          <p14:sldIdLst>
            <p14:sldId id="391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5.jpe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8F37A1-ED9F-EA51-B11F-6178F8152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37411</TotalTime>
  <Words>1995</Words>
  <Application>Microsoft Office PowerPoint</Application>
  <PresentationFormat>Widescreen</PresentationFormat>
  <Paragraphs>521</Paragraphs>
  <Slides>123</Slides>
  <Notes>123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8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163</cp:revision>
  <dcterms:created xsi:type="dcterms:W3CDTF">2024-12-21T02:49:35Z</dcterms:created>
  <dcterms:modified xsi:type="dcterms:W3CDTF">2025-01-24T12:07:39Z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